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Source Sans 3" panose="020B0604020202020204" charset="0"/>
      <p:regular r:id="rId8"/>
    </p:embeddedFont>
    <p:embeddedFont>
      <p:font typeface="Source Serif 4 Semi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97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0999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Unlocking growth opportunities through data-driven decisions.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158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 Group &amp; Revenue Contribution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88588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235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Contributors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731062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 &amp; Middle-aged customers generate the highest revenue.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600337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4659" y="4847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Lowest Contribution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534281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 customers contribute the least to total revenue.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2419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Implication: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Focus marketing efforts on Young Adult and Middle-aged segments for maximum ROI.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3040"/>
            <a:ext cx="934974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Categories: Sales &amp; Revenue Drivers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52820" y="1551027"/>
            <a:ext cx="7812762" cy="559475"/>
          </a:xfrm>
          <a:prstGeom prst="roundRect">
            <a:avLst>
              <a:gd name="adj" fmla="val 48010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419362" y="1655921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9272" y="2296954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Clothing Dominates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39272" y="2757607"/>
            <a:ext cx="74398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contributor in both sales volume and revenue.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2820" y="3429000"/>
            <a:ext cx="7812762" cy="559475"/>
          </a:xfrm>
          <a:prstGeom prst="roundRect">
            <a:avLst>
              <a:gd name="adj" fmla="val 48010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419362" y="3533894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9272" y="4174927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39272" y="4635579"/>
            <a:ext cx="74398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Second highest in sales and revenue.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2820" y="5306973"/>
            <a:ext cx="7812762" cy="559475"/>
          </a:xfrm>
          <a:prstGeom prst="roundRect">
            <a:avLst>
              <a:gd name="adj" fmla="val 48010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419362" y="5411867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9272" y="6052899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39272" y="6513552"/>
            <a:ext cx="74398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third place performer.</a:t>
            </a:r>
            <a:endParaRPr lang="en-US" sz="14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59" y="1551027"/>
            <a:ext cx="5056823" cy="505682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52820" y="7418070"/>
            <a:ext cx="1332476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Implication:</a:t>
            </a: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Treat Clothing as a core business category with higher inventory, focused promotions, and increased advertising.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149" y="488037"/>
            <a:ext cx="5848350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Optimizing Pricing &amp; Loyalty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9" y="1364813"/>
            <a:ext cx="6694051" cy="7098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8552" y="2252067"/>
            <a:ext cx="2087999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Pricing Opportunity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8552" y="2619494"/>
            <a:ext cx="633924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volume, low revenue vs. high revenue, fewer sales. Adjust prices strategically.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52" y="3103007"/>
            <a:ext cx="6339245" cy="433732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64813"/>
            <a:ext cx="6694051" cy="7098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2603" y="2252067"/>
            <a:ext cx="257996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Loyalty Pattern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92603" y="2619494"/>
            <a:ext cx="633924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Majority are loyal and returning customers. New acquisition is low.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03" y="3103007"/>
            <a:ext cx="6339245" cy="4337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149" y="7817287"/>
            <a:ext cx="133881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Implication: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Increase prices for high-volume products. Strengthen referral programs and loyalty initiatives for new customer acquisition.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873" y="399812"/>
            <a:ext cx="4544378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Ratings Drive Sales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3677602" y="1990487"/>
            <a:ext cx="178843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3.7-3.8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88" y="1081802"/>
            <a:ext cx="2181106" cy="21811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16655" y="3444597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Avg. Rating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508873" y="3745587"/>
            <a:ext cx="812625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Overall average product review rating.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3677602" y="5213866"/>
            <a:ext cx="178843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⬆️</a:t>
            </a:r>
            <a:endParaRPr lang="en-US" sz="2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388" y="4305181"/>
            <a:ext cx="2181106" cy="21811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6655" y="6667976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Higher Ratings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508873" y="6968966"/>
            <a:ext cx="812625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Correlate with better sales performance.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08873" y="7364968"/>
            <a:ext cx="8126254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Conclusion: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Encourage customer reviews, highlight top-rated products to build trust and boost sales. This Power BI analysis reveals clear pathways for business growth.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221</Words>
  <Application>Microsoft Office PowerPoint</Application>
  <PresentationFormat>Custom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Source Sans 3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SAHIL CHAVHAN</cp:lastModifiedBy>
  <cp:revision>2</cp:revision>
  <dcterms:created xsi:type="dcterms:W3CDTF">2025-12-19T07:15:02Z</dcterms:created>
  <dcterms:modified xsi:type="dcterms:W3CDTF">2025-12-19T07:17:27Z</dcterms:modified>
</cp:coreProperties>
</file>